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55277-E4D6-418B-889D-7967762D03F5}" v="6" dt="2022-07-04T06:43:43.730"/>
    <p1510:client id="{BA674D6C-3D7C-448E-8B20-BD294433FEEA}" v="16" dt="2022-07-04T10:29:43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1D5B83-8DDA-455B-BB90-774E5DF3FD51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0211FD-D0A8-433E-923D-D57BD573DDE8}">
      <dgm:prSet phldrT="[Text]" custT="1"/>
      <dgm:spPr/>
      <dgm:t>
        <a:bodyPr/>
        <a:lstStyle/>
        <a:p>
          <a:r>
            <a:rPr lang="en-GB" sz="1100" dirty="0"/>
            <a:t>Africa Clean Energy Solutions Limited (Mauritius)</a:t>
          </a:r>
        </a:p>
      </dgm:t>
    </dgm:pt>
    <dgm:pt modelId="{126B30C8-CE99-47E6-B7B1-4F158B06A3FD}" type="parTrans" cxnId="{0A4A0E2A-ED1C-4900-BE25-44452EC586DA}">
      <dgm:prSet/>
      <dgm:spPr/>
      <dgm:t>
        <a:bodyPr/>
        <a:lstStyle/>
        <a:p>
          <a:endParaRPr lang="en-GB"/>
        </a:p>
      </dgm:t>
    </dgm:pt>
    <dgm:pt modelId="{908546CA-2262-4F8D-8724-6D8D94FAC68D}" type="sibTrans" cxnId="{0A4A0E2A-ED1C-4900-BE25-44452EC586DA}">
      <dgm:prSet/>
      <dgm:spPr/>
      <dgm:t>
        <a:bodyPr/>
        <a:lstStyle/>
        <a:p>
          <a:endParaRPr lang="en-GB"/>
        </a:p>
      </dgm:t>
    </dgm:pt>
    <dgm:pt modelId="{4286BAF7-9091-4B4E-B2F6-40193D74CF6E}">
      <dgm:prSet phldrT="[Text]" custT="1"/>
      <dgm:spPr/>
      <dgm:t>
        <a:bodyPr/>
        <a:lstStyle/>
        <a:p>
          <a:r>
            <a:rPr lang="en-GB" sz="1100" dirty="0"/>
            <a:t>Africa Clean Energy Solutions (ACES) Limited (UK) </a:t>
          </a:r>
        </a:p>
        <a:p>
          <a:r>
            <a:rPr lang="en-GB" sz="1100" dirty="0"/>
            <a:t>100%</a:t>
          </a:r>
        </a:p>
      </dgm:t>
    </dgm:pt>
    <dgm:pt modelId="{52048664-A1D3-43C9-A3A7-3429E13E5741}" type="parTrans" cxnId="{C5CFD5F6-1328-4551-B08C-1A45C4A6201F}">
      <dgm:prSet/>
      <dgm:spPr/>
      <dgm:t>
        <a:bodyPr/>
        <a:lstStyle/>
        <a:p>
          <a:endParaRPr lang="en-GB"/>
        </a:p>
      </dgm:t>
    </dgm:pt>
    <dgm:pt modelId="{08942803-15F1-4344-856A-BD9C64EB37B6}" type="sibTrans" cxnId="{C5CFD5F6-1328-4551-B08C-1A45C4A6201F}">
      <dgm:prSet/>
      <dgm:spPr/>
      <dgm:t>
        <a:bodyPr/>
        <a:lstStyle/>
        <a:p>
          <a:endParaRPr lang="en-GB"/>
        </a:p>
      </dgm:t>
    </dgm:pt>
    <dgm:pt modelId="{EC11673D-45D9-48B6-A0D0-479E1C5340F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SACE Projects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(Pty) Ltd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(South Africa)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71%</a:t>
          </a:r>
        </a:p>
      </dgm:t>
    </dgm:pt>
    <dgm:pt modelId="{C5DA91E0-3F12-4C52-A429-4D3007A88AD7}" type="parTrans" cxnId="{39235186-D933-4658-AF09-68905EF58BFD}">
      <dgm:prSet/>
      <dgm:spPr/>
      <dgm:t>
        <a:bodyPr/>
        <a:lstStyle/>
        <a:p>
          <a:endParaRPr lang="en-GB"/>
        </a:p>
      </dgm:t>
    </dgm:pt>
    <dgm:pt modelId="{06F5A10B-2855-424E-A74D-1C54FBC97428}" type="sibTrans" cxnId="{39235186-D933-4658-AF09-68905EF58BFD}">
      <dgm:prSet/>
      <dgm:spPr/>
      <dgm:t>
        <a:bodyPr/>
        <a:lstStyle/>
        <a:p>
          <a:endParaRPr lang="en-GB"/>
        </a:p>
      </dgm:t>
    </dgm:pt>
    <dgm:pt modelId="{059519B5-73D0-4BC2-9C48-3C22D322BAE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100" b="0" dirty="0"/>
            <a:t>Sturrock Investments Number Eight (Pty) Ltd </a:t>
          </a:r>
          <a:r>
            <a:rPr lang="en-GB" sz="1100" dirty="0"/>
            <a:t>(Namibia)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35% Dormant</a:t>
          </a:r>
        </a:p>
      </dgm:t>
    </dgm:pt>
    <dgm:pt modelId="{1C91EFE4-28D0-420B-8332-273678D52322}" type="parTrans" cxnId="{2BA66B56-B146-4E54-941D-F596D1D4FE57}">
      <dgm:prSet/>
      <dgm:spPr/>
      <dgm:t>
        <a:bodyPr/>
        <a:lstStyle/>
        <a:p>
          <a:endParaRPr lang="en-GB"/>
        </a:p>
      </dgm:t>
    </dgm:pt>
    <dgm:pt modelId="{04F1E059-0C36-4E92-9348-B82A2D02D7A4}" type="sibTrans" cxnId="{2BA66B56-B146-4E54-941D-F596D1D4FE57}">
      <dgm:prSet/>
      <dgm:spPr/>
      <dgm:t>
        <a:bodyPr/>
        <a:lstStyle/>
        <a:p>
          <a:endParaRPr lang="en-GB"/>
        </a:p>
      </dgm:t>
    </dgm:pt>
    <dgm:pt modelId="{4A567BAA-FAE5-4AE5-A06A-04FBD23B67F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/>
            <a:t>SA Clean Energy Finance (Pty) Ltd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/>
            <a:t> (South Africa)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000" dirty="0"/>
            <a:t> 100%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GB" sz="1000" dirty="0"/>
            <a:t>Dormant</a:t>
          </a:r>
        </a:p>
      </dgm:t>
    </dgm:pt>
    <dgm:pt modelId="{D5471E39-0125-4B87-BE9E-3B136911BCE5}" type="parTrans" cxnId="{B8682B0E-0E42-42C2-8BB9-8081D4B7D97A}">
      <dgm:prSet/>
      <dgm:spPr/>
      <dgm:t>
        <a:bodyPr/>
        <a:lstStyle/>
        <a:p>
          <a:endParaRPr lang="en-GB"/>
        </a:p>
      </dgm:t>
    </dgm:pt>
    <dgm:pt modelId="{96544382-13A8-4D99-AD90-4DF3B8D15B62}" type="sibTrans" cxnId="{B8682B0E-0E42-42C2-8BB9-8081D4B7D97A}">
      <dgm:prSet/>
      <dgm:spPr/>
      <dgm:t>
        <a:bodyPr/>
        <a:lstStyle/>
        <a:p>
          <a:endParaRPr lang="en-GB"/>
        </a:p>
      </dgm:t>
    </dgm:pt>
    <dgm:pt modelId="{2806367A-2C7E-4AD1-91D4-614DEC7858BC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GB" sz="1100" dirty="0"/>
            <a:t>Tana Biomass Generation Limited (Kenya) </a:t>
          </a:r>
        </a:p>
        <a:p>
          <a:pPr>
            <a:spcAft>
              <a:spcPct val="35000"/>
            </a:spcAft>
          </a:pPr>
          <a:r>
            <a:rPr lang="en-GB" sz="1100" dirty="0"/>
            <a:t>70%</a:t>
          </a:r>
        </a:p>
      </dgm:t>
    </dgm:pt>
    <dgm:pt modelId="{2C6A6B7E-94CC-4CA5-B27F-717518D545EE}" type="parTrans" cxnId="{CECD77C0-9951-44F1-AB0D-9204AFFF40F7}">
      <dgm:prSet/>
      <dgm:spPr/>
      <dgm:t>
        <a:bodyPr/>
        <a:lstStyle/>
        <a:p>
          <a:endParaRPr lang="en-GB"/>
        </a:p>
      </dgm:t>
    </dgm:pt>
    <dgm:pt modelId="{ACF2F0C0-626A-41D9-A016-DCBA34CE6011}" type="sibTrans" cxnId="{CECD77C0-9951-44F1-AB0D-9204AFFF40F7}">
      <dgm:prSet/>
      <dgm:spPr/>
      <dgm:t>
        <a:bodyPr/>
        <a:lstStyle/>
        <a:p>
          <a:endParaRPr lang="en-GB"/>
        </a:p>
      </dgm:t>
    </dgm:pt>
    <dgm:pt modelId="{3C6F7ED3-04E3-478A-8D8A-8D7EA14A792E}">
      <dgm:prSet phldrT="[Text]" custT="1"/>
      <dgm:spPr/>
      <dgm:t>
        <a:bodyPr/>
        <a:lstStyle/>
        <a:p>
          <a:r>
            <a:rPr lang="en-GB" sz="1100" dirty="0"/>
            <a:t>Tana Solar Limited (Kenya) </a:t>
          </a:r>
        </a:p>
        <a:p>
          <a:r>
            <a:rPr lang="en-GB" sz="1100" dirty="0"/>
            <a:t>70%  Dormant</a:t>
          </a:r>
        </a:p>
      </dgm:t>
    </dgm:pt>
    <dgm:pt modelId="{569280C6-CDAA-49A1-A24E-48B5CE020D1C}" type="parTrans" cxnId="{233E93A3-9F6A-485B-840D-19B470C9D7AA}">
      <dgm:prSet/>
      <dgm:spPr/>
      <dgm:t>
        <a:bodyPr/>
        <a:lstStyle/>
        <a:p>
          <a:endParaRPr lang="en-GB"/>
        </a:p>
      </dgm:t>
    </dgm:pt>
    <dgm:pt modelId="{A13AE211-03A4-43A3-B8CA-2BD59F80C80D}" type="sibTrans" cxnId="{233E93A3-9F6A-485B-840D-19B470C9D7AA}">
      <dgm:prSet/>
      <dgm:spPr/>
      <dgm:t>
        <a:bodyPr/>
        <a:lstStyle/>
        <a:p>
          <a:endParaRPr lang="en-GB"/>
        </a:p>
      </dgm:t>
    </dgm:pt>
    <dgm:pt modelId="{6A3C961A-F979-4CFB-9F1A-4F31EB4AC648}">
      <dgm:prSet phldrT="[Text]" custT="1"/>
      <dgm:spPr/>
      <dgm:t>
        <a:bodyPr/>
        <a:lstStyle/>
        <a:p>
          <a:r>
            <a:rPr lang="en-GB" sz="1100" dirty="0"/>
            <a:t>Unergy Limited </a:t>
          </a:r>
        </a:p>
        <a:p>
          <a:r>
            <a:rPr lang="en-GB" sz="1100" dirty="0"/>
            <a:t>(Uganda)</a:t>
          </a:r>
        </a:p>
        <a:p>
          <a:r>
            <a:rPr lang="en-GB" sz="1100"/>
            <a:t>75%</a:t>
          </a:r>
          <a:endParaRPr lang="en-GB" sz="1100" dirty="0"/>
        </a:p>
      </dgm:t>
    </dgm:pt>
    <dgm:pt modelId="{95972CF7-F9E7-41E1-96EF-1A21B9020BBA}" type="parTrans" cxnId="{03EA9D5C-E6E9-494F-B5CE-9FF5404567BD}">
      <dgm:prSet/>
      <dgm:spPr/>
      <dgm:t>
        <a:bodyPr/>
        <a:lstStyle/>
        <a:p>
          <a:endParaRPr lang="en-GB"/>
        </a:p>
      </dgm:t>
    </dgm:pt>
    <dgm:pt modelId="{7C333CC0-1DAC-4FF5-8B20-3AA32BB7897F}" type="sibTrans" cxnId="{03EA9D5C-E6E9-494F-B5CE-9FF5404567BD}">
      <dgm:prSet/>
      <dgm:spPr/>
      <dgm:t>
        <a:bodyPr/>
        <a:lstStyle/>
        <a:p>
          <a:endParaRPr lang="en-GB"/>
        </a:p>
      </dgm:t>
    </dgm:pt>
    <dgm:pt modelId="{3C96DCDD-87AD-407E-8414-5F60C90DE890}">
      <dgm:prSet phldrT="[Text]" custT="1"/>
      <dgm:spPr/>
      <dgm:t>
        <a:bodyPr/>
        <a:lstStyle/>
        <a:p>
          <a:r>
            <a:rPr lang="en-GB" sz="1100" dirty="0"/>
            <a:t>VFU Clean Energy Limited </a:t>
          </a:r>
        </a:p>
        <a:p>
          <a:r>
            <a:rPr lang="en-GB" sz="1100" dirty="0"/>
            <a:t>(Zambia) </a:t>
          </a:r>
        </a:p>
        <a:p>
          <a:r>
            <a:rPr lang="en-GB" sz="1100" dirty="0"/>
            <a:t>70% Dormant</a:t>
          </a:r>
        </a:p>
      </dgm:t>
    </dgm:pt>
    <dgm:pt modelId="{C04CD868-A8EB-428A-8078-19D7D8978DB4}" type="parTrans" cxnId="{161CFA29-2CA4-4ABD-8670-315267F8A144}">
      <dgm:prSet/>
      <dgm:spPr/>
      <dgm:t>
        <a:bodyPr/>
        <a:lstStyle/>
        <a:p>
          <a:endParaRPr lang="en-GB"/>
        </a:p>
      </dgm:t>
    </dgm:pt>
    <dgm:pt modelId="{EB5C26BB-55CF-49A7-A927-49BDBFD169CE}" type="sibTrans" cxnId="{161CFA29-2CA4-4ABD-8670-315267F8A144}">
      <dgm:prSet/>
      <dgm:spPr/>
      <dgm:t>
        <a:bodyPr/>
        <a:lstStyle/>
        <a:p>
          <a:endParaRPr lang="en-GB"/>
        </a:p>
      </dgm:t>
    </dgm:pt>
    <dgm:pt modelId="{D5ECA6F6-C173-40C5-B9A2-E9EE304378B6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 err="1"/>
            <a:t>Kalkuil</a:t>
          </a:r>
          <a:r>
            <a:rPr lang="en-GB" sz="1100" dirty="0"/>
            <a:t> Solar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(Pty)  Ltd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 (South Africa)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45%</a:t>
          </a:r>
        </a:p>
      </dgm:t>
    </dgm:pt>
    <dgm:pt modelId="{B41E7BD5-ABF8-4A02-BDBE-2AA44BD165F4}" type="parTrans" cxnId="{A00D95B8-C0E8-4698-A2D3-07AE06B284C0}">
      <dgm:prSet/>
      <dgm:spPr/>
      <dgm:t>
        <a:bodyPr/>
        <a:lstStyle/>
        <a:p>
          <a:endParaRPr lang="en-GB"/>
        </a:p>
      </dgm:t>
    </dgm:pt>
    <dgm:pt modelId="{71A437D2-E459-4644-8DEE-BC7EA3400466}" type="sibTrans" cxnId="{A00D95B8-C0E8-4698-A2D3-07AE06B284C0}">
      <dgm:prSet/>
      <dgm:spPr/>
      <dgm:t>
        <a:bodyPr/>
        <a:lstStyle/>
        <a:p>
          <a:endParaRPr lang="en-GB"/>
        </a:p>
      </dgm:t>
    </dgm:pt>
    <dgm:pt modelId="{A3E697FD-03CE-4833-8850-F22586495EE4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sv-SE" sz="1100" dirty="0"/>
            <a:t>Matla A Letsatsi RF (Pty) Ltd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(South Africa)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GB" sz="1100" dirty="0"/>
            <a:t>45% </a:t>
          </a:r>
        </a:p>
      </dgm:t>
    </dgm:pt>
    <dgm:pt modelId="{E92D683F-E4B0-4D48-9179-B0339FEC8488}" type="parTrans" cxnId="{B82F907E-9CFC-41A5-8EB2-F8E280F96915}">
      <dgm:prSet/>
      <dgm:spPr/>
      <dgm:t>
        <a:bodyPr/>
        <a:lstStyle/>
        <a:p>
          <a:endParaRPr lang="en-GB"/>
        </a:p>
      </dgm:t>
    </dgm:pt>
    <dgm:pt modelId="{A535CD08-CF30-446E-BDE0-822E9094629C}" type="sibTrans" cxnId="{B82F907E-9CFC-41A5-8EB2-F8E280F96915}">
      <dgm:prSet/>
      <dgm:spPr/>
      <dgm:t>
        <a:bodyPr/>
        <a:lstStyle/>
        <a:p>
          <a:endParaRPr lang="en-GB"/>
        </a:p>
      </dgm:t>
    </dgm:pt>
    <dgm:pt modelId="{EE306B6E-CB22-47FE-965A-3E10EF6B49AF}" type="pres">
      <dgm:prSet presAssocID="{E81D5B83-8DDA-455B-BB90-774E5DF3FD5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6FB5D1B-7179-4CA7-96D1-F7706BDA6CAD}" type="pres">
      <dgm:prSet presAssocID="{E81D5B83-8DDA-455B-BB90-774E5DF3FD51}" presName="hierFlow" presStyleCnt="0"/>
      <dgm:spPr/>
    </dgm:pt>
    <dgm:pt modelId="{EA33709B-7AD4-4AB8-960C-2E0AC904864D}" type="pres">
      <dgm:prSet presAssocID="{E81D5B83-8DDA-455B-BB90-774E5DF3FD5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BDF76AA-5EBC-4144-BCAC-46584331A4F4}" type="pres">
      <dgm:prSet presAssocID="{860211FD-D0A8-433E-923D-D57BD573DDE8}" presName="Name14" presStyleCnt="0"/>
      <dgm:spPr/>
    </dgm:pt>
    <dgm:pt modelId="{3868CC8E-58BC-4C63-970A-F8F22479B98C}" type="pres">
      <dgm:prSet presAssocID="{860211FD-D0A8-433E-923D-D57BD573DDE8}" presName="level1Shape" presStyleLbl="node0" presStyleIdx="0" presStyleCnt="1" custScaleX="382983" custScaleY="430654" custLinFactX="-100000" custLinFactY="-200000" custLinFactNeighborX="-121252" custLinFactNeighborY="-202132">
        <dgm:presLayoutVars>
          <dgm:chPref val="3"/>
        </dgm:presLayoutVars>
      </dgm:prSet>
      <dgm:spPr/>
    </dgm:pt>
    <dgm:pt modelId="{CA5CEFA1-7BBD-44FB-A33D-DCF84B6AFD6F}" type="pres">
      <dgm:prSet presAssocID="{860211FD-D0A8-433E-923D-D57BD573DDE8}" presName="hierChild2" presStyleCnt="0"/>
      <dgm:spPr/>
    </dgm:pt>
    <dgm:pt modelId="{F462263A-4C78-4E47-99DF-D84915AE4ACC}" type="pres">
      <dgm:prSet presAssocID="{52048664-A1D3-43C9-A3A7-3429E13E5741}" presName="Name19" presStyleLbl="parChTrans1D2" presStyleIdx="0" presStyleCnt="6"/>
      <dgm:spPr/>
    </dgm:pt>
    <dgm:pt modelId="{FAE836B2-2DA3-4216-BCE0-961D0434F585}" type="pres">
      <dgm:prSet presAssocID="{4286BAF7-9091-4B4E-B2F6-40193D74CF6E}" presName="Name21" presStyleCnt="0"/>
      <dgm:spPr/>
    </dgm:pt>
    <dgm:pt modelId="{411165BB-83A4-4DD9-9139-C6A18F688660}" type="pres">
      <dgm:prSet presAssocID="{4286BAF7-9091-4B4E-B2F6-40193D74CF6E}" presName="level2Shape" presStyleLbl="node2" presStyleIdx="0" presStyleCnt="6" custScaleX="306392" custScaleY="468112" custLinFactX="200000" custLinFactY="-100000" custLinFactNeighborX="276440" custLinFactNeighborY="-189981"/>
      <dgm:spPr/>
    </dgm:pt>
    <dgm:pt modelId="{ECCD665C-9BF6-46C1-8C01-56813A1F0F81}" type="pres">
      <dgm:prSet presAssocID="{4286BAF7-9091-4B4E-B2F6-40193D74CF6E}" presName="hierChild3" presStyleCnt="0"/>
      <dgm:spPr/>
    </dgm:pt>
    <dgm:pt modelId="{42956931-0C89-4817-B626-CD0D880676AD}" type="pres">
      <dgm:prSet presAssocID="{2C6A6B7E-94CC-4CA5-B27F-717518D545EE}" presName="Name19" presStyleLbl="parChTrans1D3" presStyleIdx="0" presStyleCnt="4"/>
      <dgm:spPr/>
    </dgm:pt>
    <dgm:pt modelId="{4AC74B99-7249-4ED5-B3DD-8B0130A698E5}" type="pres">
      <dgm:prSet presAssocID="{2806367A-2C7E-4AD1-91D4-614DEC7858BC}" presName="Name21" presStyleCnt="0"/>
      <dgm:spPr/>
    </dgm:pt>
    <dgm:pt modelId="{08B17E32-F992-4D9A-9253-DFC2A450ECA9}" type="pres">
      <dgm:prSet presAssocID="{2806367A-2C7E-4AD1-91D4-614DEC7858BC}" presName="level2Shape" presStyleLbl="node3" presStyleIdx="0" presStyleCnt="4" custScaleX="346392" custScaleY="344580" custLinFactX="72128" custLinFactNeighborX="100000" custLinFactNeighborY="-14020"/>
      <dgm:spPr/>
    </dgm:pt>
    <dgm:pt modelId="{1061B5D0-68B7-48D4-8E12-E294A4EA80C5}" type="pres">
      <dgm:prSet presAssocID="{2806367A-2C7E-4AD1-91D4-614DEC7858BC}" presName="hierChild3" presStyleCnt="0"/>
      <dgm:spPr/>
    </dgm:pt>
    <dgm:pt modelId="{5E90BBEC-CD25-40C7-AE07-274B5FBC56BB}" type="pres">
      <dgm:prSet presAssocID="{569280C6-CDAA-49A1-A24E-48B5CE020D1C}" presName="Name19" presStyleLbl="parChTrans1D3" presStyleIdx="1" presStyleCnt="4"/>
      <dgm:spPr/>
    </dgm:pt>
    <dgm:pt modelId="{EED66369-1E4A-4B3E-A49B-C80B8E8870BF}" type="pres">
      <dgm:prSet presAssocID="{3C6F7ED3-04E3-478A-8D8A-8D7EA14A792E}" presName="Name21" presStyleCnt="0"/>
      <dgm:spPr/>
    </dgm:pt>
    <dgm:pt modelId="{48ADC4D2-00F0-45C7-9992-57755380BA93}" type="pres">
      <dgm:prSet presAssocID="{3C6F7ED3-04E3-478A-8D8A-8D7EA14A792E}" presName="level2Shape" presStyleLbl="node3" presStyleIdx="1" presStyleCnt="4" custScaleX="303388" custScaleY="376742" custLinFactX="100000" custLinFactNeighborX="136166" custLinFactNeighborY="-14020"/>
      <dgm:spPr/>
    </dgm:pt>
    <dgm:pt modelId="{9BEAE3C2-8E4C-4DEB-8C67-908D70491FA0}" type="pres">
      <dgm:prSet presAssocID="{3C6F7ED3-04E3-478A-8D8A-8D7EA14A792E}" presName="hierChild3" presStyleCnt="0"/>
      <dgm:spPr/>
    </dgm:pt>
    <dgm:pt modelId="{06D7F2FF-D75C-45DD-BFBD-0FDA585EC4F9}" type="pres">
      <dgm:prSet presAssocID="{95972CF7-F9E7-41E1-96EF-1A21B9020BBA}" presName="Name19" presStyleLbl="parChTrans1D3" presStyleIdx="2" presStyleCnt="4"/>
      <dgm:spPr/>
    </dgm:pt>
    <dgm:pt modelId="{8E727CB4-B2F8-4532-A30C-377AB45FC0E3}" type="pres">
      <dgm:prSet presAssocID="{6A3C961A-F979-4CFB-9F1A-4F31EB4AC648}" presName="Name21" presStyleCnt="0"/>
      <dgm:spPr/>
    </dgm:pt>
    <dgm:pt modelId="{416B9CED-4825-4B61-AF5A-39432458B480}" type="pres">
      <dgm:prSet presAssocID="{6A3C961A-F979-4CFB-9F1A-4F31EB4AC648}" presName="level2Shape" presStyleLbl="node3" presStyleIdx="2" presStyleCnt="4" custScaleX="257800" custScaleY="393306" custLinFactX="129203" custLinFactNeighborX="200000" custLinFactNeighborY="-14020"/>
      <dgm:spPr/>
    </dgm:pt>
    <dgm:pt modelId="{F6772C97-1F73-40FA-87A7-7F50545758A2}" type="pres">
      <dgm:prSet presAssocID="{6A3C961A-F979-4CFB-9F1A-4F31EB4AC648}" presName="hierChild3" presStyleCnt="0"/>
      <dgm:spPr/>
    </dgm:pt>
    <dgm:pt modelId="{13A431A0-04C9-4684-BF60-60CD02A6AB8F}" type="pres">
      <dgm:prSet presAssocID="{C04CD868-A8EB-428A-8078-19D7D8978DB4}" presName="Name19" presStyleLbl="parChTrans1D3" presStyleIdx="3" presStyleCnt="4"/>
      <dgm:spPr/>
    </dgm:pt>
    <dgm:pt modelId="{C0A003D4-0E13-459B-BCF6-29EE4827160E}" type="pres">
      <dgm:prSet presAssocID="{3C96DCDD-87AD-407E-8414-5F60C90DE890}" presName="Name21" presStyleCnt="0"/>
      <dgm:spPr/>
    </dgm:pt>
    <dgm:pt modelId="{EEE4BADF-3E42-4D69-845B-5F5C401931BF}" type="pres">
      <dgm:prSet presAssocID="{3C96DCDD-87AD-407E-8414-5F60C90DE890}" presName="level2Shape" presStyleLbl="node3" presStyleIdx="3" presStyleCnt="4" custScaleX="389013" custScaleY="425298" custLinFactX="180944" custLinFactNeighborX="200000" custLinFactNeighborY="-14020"/>
      <dgm:spPr/>
    </dgm:pt>
    <dgm:pt modelId="{51442945-A3DD-457D-8A37-A6F72F19D7E4}" type="pres">
      <dgm:prSet presAssocID="{3C96DCDD-87AD-407E-8414-5F60C90DE890}" presName="hierChild3" presStyleCnt="0"/>
      <dgm:spPr/>
    </dgm:pt>
    <dgm:pt modelId="{13485463-FFD6-4798-AC53-41DD783CD4BC}" type="pres">
      <dgm:prSet presAssocID="{C5DA91E0-3F12-4C52-A429-4D3007A88AD7}" presName="Name19" presStyleLbl="parChTrans1D2" presStyleIdx="1" presStyleCnt="6"/>
      <dgm:spPr/>
    </dgm:pt>
    <dgm:pt modelId="{710E9C4D-439E-4D69-B5E9-754C85AAF629}" type="pres">
      <dgm:prSet presAssocID="{EC11673D-45D9-48B6-A0D0-479E1C5340F8}" presName="Name21" presStyleCnt="0"/>
      <dgm:spPr/>
    </dgm:pt>
    <dgm:pt modelId="{06C2EB59-DCD5-45D8-B0EE-875FC6810CF3}" type="pres">
      <dgm:prSet presAssocID="{EC11673D-45D9-48B6-A0D0-479E1C5340F8}" presName="level2Shape" presStyleLbl="node2" presStyleIdx="1" presStyleCnt="6" custScaleX="292796" custScaleY="343344" custLinFactX="-300000" custLinFactY="-100000" custLinFactNeighborX="-345066" custLinFactNeighborY="-189981"/>
      <dgm:spPr/>
    </dgm:pt>
    <dgm:pt modelId="{6B5D464F-00F3-4F19-9CEF-9BCE10E38E1F}" type="pres">
      <dgm:prSet presAssocID="{EC11673D-45D9-48B6-A0D0-479E1C5340F8}" presName="hierChild3" presStyleCnt="0"/>
      <dgm:spPr/>
    </dgm:pt>
    <dgm:pt modelId="{279767D8-6A69-418D-AE73-DCFE1A7BD69E}" type="pres">
      <dgm:prSet presAssocID="{1C91EFE4-28D0-420B-8332-273678D52322}" presName="Name19" presStyleLbl="parChTrans1D2" presStyleIdx="2" presStyleCnt="6"/>
      <dgm:spPr/>
    </dgm:pt>
    <dgm:pt modelId="{121AF812-89A2-4E03-886F-3AC3882E29BE}" type="pres">
      <dgm:prSet presAssocID="{059519B5-73D0-4BC2-9C48-3C22D322BAE4}" presName="Name21" presStyleCnt="0"/>
      <dgm:spPr/>
    </dgm:pt>
    <dgm:pt modelId="{F68C0B06-7726-433A-9A14-98513A4CE542}" type="pres">
      <dgm:prSet presAssocID="{059519B5-73D0-4BC2-9C48-3C22D322BAE4}" presName="level2Shape" presStyleLbl="node2" presStyleIdx="2" presStyleCnt="6" custScaleX="374006" custScaleY="397900" custLinFactX="-300000" custLinFactY="-100000" custLinFactNeighborX="-323178" custLinFactNeighborY="-189981"/>
      <dgm:spPr/>
    </dgm:pt>
    <dgm:pt modelId="{94B7ADC4-8F2A-4EB3-AB6E-725B49E2A1CF}" type="pres">
      <dgm:prSet presAssocID="{059519B5-73D0-4BC2-9C48-3C22D322BAE4}" presName="hierChild3" presStyleCnt="0"/>
      <dgm:spPr/>
    </dgm:pt>
    <dgm:pt modelId="{237D66A6-1903-4C1D-BC7D-D330D833AE8D}" type="pres">
      <dgm:prSet presAssocID="{D5471E39-0125-4B87-BE9E-3B136911BCE5}" presName="Name19" presStyleLbl="parChTrans1D2" presStyleIdx="3" presStyleCnt="6"/>
      <dgm:spPr/>
    </dgm:pt>
    <dgm:pt modelId="{809BB4D4-5A72-41D5-B89D-1F268EB07166}" type="pres">
      <dgm:prSet presAssocID="{4A567BAA-FAE5-4AE5-A06A-04FBD23B67F4}" presName="Name21" presStyleCnt="0"/>
      <dgm:spPr/>
    </dgm:pt>
    <dgm:pt modelId="{5173D4AC-664E-4B59-BB4B-1707C07FFD67}" type="pres">
      <dgm:prSet presAssocID="{4A567BAA-FAE5-4AE5-A06A-04FBD23B67F4}" presName="level2Shape" presStyleLbl="node2" presStyleIdx="3" presStyleCnt="6" custScaleX="277551" custScaleY="465122" custLinFactX="-100000" custLinFactY="-100000" custLinFactNeighborX="-103771" custLinFactNeighborY="-189981"/>
      <dgm:spPr/>
    </dgm:pt>
    <dgm:pt modelId="{B0CD3DB7-B2AE-4B50-BBBE-52CB27FAEDF7}" type="pres">
      <dgm:prSet presAssocID="{4A567BAA-FAE5-4AE5-A06A-04FBD23B67F4}" presName="hierChild3" presStyleCnt="0"/>
      <dgm:spPr/>
    </dgm:pt>
    <dgm:pt modelId="{FCFC171C-095E-4021-A9AF-10BE6752BDA4}" type="pres">
      <dgm:prSet presAssocID="{B41E7BD5-ABF8-4A02-BDBE-2AA44BD165F4}" presName="Name19" presStyleLbl="parChTrans1D2" presStyleIdx="4" presStyleCnt="6"/>
      <dgm:spPr/>
    </dgm:pt>
    <dgm:pt modelId="{D839797D-2E51-47E0-8E8A-B6E46EB59174}" type="pres">
      <dgm:prSet presAssocID="{D5ECA6F6-C173-40C5-B9A2-E9EE304378B6}" presName="Name21" presStyleCnt="0"/>
      <dgm:spPr/>
    </dgm:pt>
    <dgm:pt modelId="{5560C9FC-838B-4703-A0FF-34458616782D}" type="pres">
      <dgm:prSet presAssocID="{D5ECA6F6-C173-40C5-B9A2-E9EE304378B6}" presName="level2Shape" presStyleLbl="node2" presStyleIdx="4" presStyleCnt="6" custScaleX="295498" custScaleY="484359" custLinFactX="-66638" custLinFactY="-100000" custLinFactNeighborX="-100000" custLinFactNeighborY="-189981"/>
      <dgm:spPr/>
    </dgm:pt>
    <dgm:pt modelId="{1DDE5AA9-83FB-4C0C-A5D7-729CE1F6994C}" type="pres">
      <dgm:prSet presAssocID="{D5ECA6F6-C173-40C5-B9A2-E9EE304378B6}" presName="hierChild3" presStyleCnt="0"/>
      <dgm:spPr/>
    </dgm:pt>
    <dgm:pt modelId="{9FC42627-C5BC-4EB6-9623-E0CFAB96BA87}" type="pres">
      <dgm:prSet presAssocID="{E92D683F-E4B0-4D48-9179-B0339FEC8488}" presName="Name19" presStyleLbl="parChTrans1D2" presStyleIdx="5" presStyleCnt="6"/>
      <dgm:spPr/>
    </dgm:pt>
    <dgm:pt modelId="{952ADBD6-BC0E-4AE7-9374-F4CB271C5E13}" type="pres">
      <dgm:prSet presAssocID="{A3E697FD-03CE-4833-8850-F22586495EE4}" presName="Name21" presStyleCnt="0"/>
      <dgm:spPr/>
    </dgm:pt>
    <dgm:pt modelId="{9D7B7BA3-BB10-448B-A696-62FF55DED94E}" type="pres">
      <dgm:prSet presAssocID="{A3E697FD-03CE-4833-8850-F22586495EE4}" presName="level2Shape" presStyleLbl="node2" presStyleIdx="5" presStyleCnt="6" custScaleX="378326" custScaleY="437277" custLinFactX="-13755" custLinFactY="-100000" custLinFactNeighborX="-100000" custLinFactNeighborY="-177957"/>
      <dgm:spPr/>
    </dgm:pt>
    <dgm:pt modelId="{7D1F86F3-F32A-45D1-BB4E-49199EE2F019}" type="pres">
      <dgm:prSet presAssocID="{A3E697FD-03CE-4833-8850-F22586495EE4}" presName="hierChild3" presStyleCnt="0"/>
      <dgm:spPr/>
    </dgm:pt>
    <dgm:pt modelId="{AF1F8B80-AAA8-446B-BB1C-93F340FEA559}" type="pres">
      <dgm:prSet presAssocID="{E81D5B83-8DDA-455B-BB90-774E5DF3FD51}" presName="bgShapesFlow" presStyleCnt="0"/>
      <dgm:spPr/>
    </dgm:pt>
  </dgm:ptLst>
  <dgm:cxnLst>
    <dgm:cxn modelId="{B378700A-87CB-425B-BB4A-F6BC468F75CE}" type="presOf" srcId="{52048664-A1D3-43C9-A3A7-3429E13E5741}" destId="{F462263A-4C78-4E47-99DF-D84915AE4ACC}" srcOrd="0" destOrd="0" presId="urn:microsoft.com/office/officeart/2005/8/layout/hierarchy6"/>
    <dgm:cxn modelId="{B8682B0E-0E42-42C2-8BB9-8081D4B7D97A}" srcId="{860211FD-D0A8-433E-923D-D57BD573DDE8}" destId="{4A567BAA-FAE5-4AE5-A06A-04FBD23B67F4}" srcOrd="3" destOrd="0" parTransId="{D5471E39-0125-4B87-BE9E-3B136911BCE5}" sibTransId="{96544382-13A8-4D99-AD90-4DF3B8D15B62}"/>
    <dgm:cxn modelId="{0470110F-45DA-42DA-9AC3-E9B108EA909D}" type="presOf" srcId="{C5DA91E0-3F12-4C52-A429-4D3007A88AD7}" destId="{13485463-FFD6-4798-AC53-41DD783CD4BC}" srcOrd="0" destOrd="0" presId="urn:microsoft.com/office/officeart/2005/8/layout/hierarchy6"/>
    <dgm:cxn modelId="{4C7C8414-8278-43CA-8057-550532A930C7}" type="presOf" srcId="{2C6A6B7E-94CC-4CA5-B27F-717518D545EE}" destId="{42956931-0C89-4817-B626-CD0D880676AD}" srcOrd="0" destOrd="0" presId="urn:microsoft.com/office/officeart/2005/8/layout/hierarchy6"/>
    <dgm:cxn modelId="{D19F9E16-C15F-4787-90A5-809B241D39F4}" type="presOf" srcId="{B41E7BD5-ABF8-4A02-BDBE-2AA44BD165F4}" destId="{FCFC171C-095E-4021-A9AF-10BE6752BDA4}" srcOrd="0" destOrd="0" presId="urn:microsoft.com/office/officeart/2005/8/layout/hierarchy6"/>
    <dgm:cxn modelId="{9E1B7B20-6E74-4F2C-A7BF-808EECB7B3AB}" type="presOf" srcId="{EC11673D-45D9-48B6-A0D0-479E1C5340F8}" destId="{06C2EB59-DCD5-45D8-B0EE-875FC6810CF3}" srcOrd="0" destOrd="0" presId="urn:microsoft.com/office/officeart/2005/8/layout/hierarchy6"/>
    <dgm:cxn modelId="{FFEC6429-36C4-49B5-921B-A3E6FA421BDA}" type="presOf" srcId="{D5ECA6F6-C173-40C5-B9A2-E9EE304378B6}" destId="{5560C9FC-838B-4703-A0FF-34458616782D}" srcOrd="0" destOrd="0" presId="urn:microsoft.com/office/officeart/2005/8/layout/hierarchy6"/>
    <dgm:cxn modelId="{161CFA29-2CA4-4ABD-8670-315267F8A144}" srcId="{4286BAF7-9091-4B4E-B2F6-40193D74CF6E}" destId="{3C96DCDD-87AD-407E-8414-5F60C90DE890}" srcOrd="3" destOrd="0" parTransId="{C04CD868-A8EB-428A-8078-19D7D8978DB4}" sibTransId="{EB5C26BB-55CF-49A7-A927-49BDBFD169CE}"/>
    <dgm:cxn modelId="{0A4A0E2A-ED1C-4900-BE25-44452EC586DA}" srcId="{E81D5B83-8DDA-455B-BB90-774E5DF3FD51}" destId="{860211FD-D0A8-433E-923D-D57BD573DDE8}" srcOrd="0" destOrd="0" parTransId="{126B30C8-CE99-47E6-B7B1-4F158B06A3FD}" sibTransId="{908546CA-2262-4F8D-8724-6D8D94FAC68D}"/>
    <dgm:cxn modelId="{F7673D32-329C-4D90-954B-FB8EAED56DA6}" type="presOf" srcId="{2806367A-2C7E-4AD1-91D4-614DEC7858BC}" destId="{08B17E32-F992-4D9A-9253-DFC2A450ECA9}" srcOrd="0" destOrd="0" presId="urn:microsoft.com/office/officeart/2005/8/layout/hierarchy6"/>
    <dgm:cxn modelId="{62035A35-3817-4000-8EF0-E6E886FD43C2}" type="presOf" srcId="{059519B5-73D0-4BC2-9C48-3C22D322BAE4}" destId="{F68C0B06-7726-433A-9A14-98513A4CE542}" srcOrd="0" destOrd="0" presId="urn:microsoft.com/office/officeart/2005/8/layout/hierarchy6"/>
    <dgm:cxn modelId="{03EA9D5C-E6E9-494F-B5CE-9FF5404567BD}" srcId="{4286BAF7-9091-4B4E-B2F6-40193D74CF6E}" destId="{6A3C961A-F979-4CFB-9F1A-4F31EB4AC648}" srcOrd="2" destOrd="0" parTransId="{95972CF7-F9E7-41E1-96EF-1A21B9020BBA}" sibTransId="{7C333CC0-1DAC-4FF5-8B20-3AA32BB7897F}"/>
    <dgm:cxn modelId="{3686515F-D243-4213-A012-FC0B8CCA3E72}" type="presOf" srcId="{C04CD868-A8EB-428A-8078-19D7D8978DB4}" destId="{13A431A0-04C9-4684-BF60-60CD02A6AB8F}" srcOrd="0" destOrd="0" presId="urn:microsoft.com/office/officeart/2005/8/layout/hierarchy6"/>
    <dgm:cxn modelId="{58ACD243-6353-440F-BA5C-D7A5CA124795}" type="presOf" srcId="{1C91EFE4-28D0-420B-8332-273678D52322}" destId="{279767D8-6A69-418D-AE73-DCFE1A7BD69E}" srcOrd="0" destOrd="0" presId="urn:microsoft.com/office/officeart/2005/8/layout/hierarchy6"/>
    <dgm:cxn modelId="{D5BFEE63-F542-4D87-9A26-85A1E7E3D70F}" type="presOf" srcId="{3C96DCDD-87AD-407E-8414-5F60C90DE890}" destId="{EEE4BADF-3E42-4D69-845B-5F5C401931BF}" srcOrd="0" destOrd="0" presId="urn:microsoft.com/office/officeart/2005/8/layout/hierarchy6"/>
    <dgm:cxn modelId="{8978E864-F2AA-4598-A885-0366CCD8D987}" type="presOf" srcId="{4A567BAA-FAE5-4AE5-A06A-04FBD23B67F4}" destId="{5173D4AC-664E-4B59-BB4B-1707C07FFD67}" srcOrd="0" destOrd="0" presId="urn:microsoft.com/office/officeart/2005/8/layout/hierarchy6"/>
    <dgm:cxn modelId="{6C725746-9E58-4F91-A91A-3283E23BCBC1}" type="presOf" srcId="{569280C6-CDAA-49A1-A24E-48B5CE020D1C}" destId="{5E90BBEC-CD25-40C7-AE07-274B5FBC56BB}" srcOrd="0" destOrd="0" presId="urn:microsoft.com/office/officeart/2005/8/layout/hierarchy6"/>
    <dgm:cxn modelId="{FDD60353-7106-412F-9DB8-D1EDB070BEEB}" type="presOf" srcId="{4286BAF7-9091-4B4E-B2F6-40193D74CF6E}" destId="{411165BB-83A4-4DD9-9139-C6A18F688660}" srcOrd="0" destOrd="0" presId="urn:microsoft.com/office/officeart/2005/8/layout/hierarchy6"/>
    <dgm:cxn modelId="{2BA66B56-B146-4E54-941D-F596D1D4FE57}" srcId="{860211FD-D0A8-433E-923D-D57BD573DDE8}" destId="{059519B5-73D0-4BC2-9C48-3C22D322BAE4}" srcOrd="2" destOrd="0" parTransId="{1C91EFE4-28D0-420B-8332-273678D52322}" sibTransId="{04F1E059-0C36-4E92-9348-B82A2D02D7A4}"/>
    <dgm:cxn modelId="{B82F907E-9CFC-41A5-8EB2-F8E280F96915}" srcId="{860211FD-D0A8-433E-923D-D57BD573DDE8}" destId="{A3E697FD-03CE-4833-8850-F22586495EE4}" srcOrd="5" destOrd="0" parTransId="{E92D683F-E4B0-4D48-9179-B0339FEC8488}" sibTransId="{A535CD08-CF30-446E-BDE0-822E9094629C}"/>
    <dgm:cxn modelId="{39235186-D933-4658-AF09-68905EF58BFD}" srcId="{860211FD-D0A8-433E-923D-D57BD573DDE8}" destId="{EC11673D-45D9-48B6-A0D0-479E1C5340F8}" srcOrd="1" destOrd="0" parTransId="{C5DA91E0-3F12-4C52-A429-4D3007A88AD7}" sibTransId="{06F5A10B-2855-424E-A74D-1C54FBC97428}"/>
    <dgm:cxn modelId="{7D2D4992-906A-4C1C-A497-8C25E8C3E34F}" type="presOf" srcId="{E81D5B83-8DDA-455B-BB90-774E5DF3FD51}" destId="{EE306B6E-CB22-47FE-965A-3E10EF6B49AF}" srcOrd="0" destOrd="0" presId="urn:microsoft.com/office/officeart/2005/8/layout/hierarchy6"/>
    <dgm:cxn modelId="{F389F192-22F3-460B-A245-3467E2747606}" type="presOf" srcId="{860211FD-D0A8-433E-923D-D57BD573DDE8}" destId="{3868CC8E-58BC-4C63-970A-F8F22479B98C}" srcOrd="0" destOrd="0" presId="urn:microsoft.com/office/officeart/2005/8/layout/hierarchy6"/>
    <dgm:cxn modelId="{ABEF8D9B-7631-43A8-8824-E717D6316164}" type="presOf" srcId="{E92D683F-E4B0-4D48-9179-B0339FEC8488}" destId="{9FC42627-C5BC-4EB6-9623-E0CFAB96BA87}" srcOrd="0" destOrd="0" presId="urn:microsoft.com/office/officeart/2005/8/layout/hierarchy6"/>
    <dgm:cxn modelId="{233E93A3-9F6A-485B-840D-19B470C9D7AA}" srcId="{4286BAF7-9091-4B4E-B2F6-40193D74CF6E}" destId="{3C6F7ED3-04E3-478A-8D8A-8D7EA14A792E}" srcOrd="1" destOrd="0" parTransId="{569280C6-CDAA-49A1-A24E-48B5CE020D1C}" sibTransId="{A13AE211-03A4-43A3-B8CA-2BD59F80C80D}"/>
    <dgm:cxn modelId="{4643DCA9-AD29-4B05-9E38-31087AC01446}" type="presOf" srcId="{D5471E39-0125-4B87-BE9E-3B136911BCE5}" destId="{237D66A6-1903-4C1D-BC7D-D330D833AE8D}" srcOrd="0" destOrd="0" presId="urn:microsoft.com/office/officeart/2005/8/layout/hierarchy6"/>
    <dgm:cxn modelId="{C9497DAF-3173-47A1-8B48-E632BFD6E1D3}" type="presOf" srcId="{95972CF7-F9E7-41E1-96EF-1A21B9020BBA}" destId="{06D7F2FF-D75C-45DD-BFBD-0FDA585EC4F9}" srcOrd="0" destOrd="0" presId="urn:microsoft.com/office/officeart/2005/8/layout/hierarchy6"/>
    <dgm:cxn modelId="{A00D95B8-C0E8-4698-A2D3-07AE06B284C0}" srcId="{860211FD-D0A8-433E-923D-D57BD573DDE8}" destId="{D5ECA6F6-C173-40C5-B9A2-E9EE304378B6}" srcOrd="4" destOrd="0" parTransId="{B41E7BD5-ABF8-4A02-BDBE-2AA44BD165F4}" sibTransId="{71A437D2-E459-4644-8DEE-BC7EA3400466}"/>
    <dgm:cxn modelId="{CECD77C0-9951-44F1-AB0D-9204AFFF40F7}" srcId="{4286BAF7-9091-4B4E-B2F6-40193D74CF6E}" destId="{2806367A-2C7E-4AD1-91D4-614DEC7858BC}" srcOrd="0" destOrd="0" parTransId="{2C6A6B7E-94CC-4CA5-B27F-717518D545EE}" sibTransId="{ACF2F0C0-626A-41D9-A016-DCBA34CE6011}"/>
    <dgm:cxn modelId="{D03FB8C0-44EF-4183-B23C-227D591CC2B8}" type="presOf" srcId="{3C6F7ED3-04E3-478A-8D8A-8D7EA14A792E}" destId="{48ADC4D2-00F0-45C7-9992-57755380BA93}" srcOrd="0" destOrd="0" presId="urn:microsoft.com/office/officeart/2005/8/layout/hierarchy6"/>
    <dgm:cxn modelId="{C8931FD2-3BE3-411F-9488-FCD7F5AE07C4}" type="presOf" srcId="{A3E697FD-03CE-4833-8850-F22586495EE4}" destId="{9D7B7BA3-BB10-448B-A696-62FF55DED94E}" srcOrd="0" destOrd="0" presId="urn:microsoft.com/office/officeart/2005/8/layout/hierarchy6"/>
    <dgm:cxn modelId="{C5CFD5F6-1328-4551-B08C-1A45C4A6201F}" srcId="{860211FD-D0A8-433E-923D-D57BD573DDE8}" destId="{4286BAF7-9091-4B4E-B2F6-40193D74CF6E}" srcOrd="0" destOrd="0" parTransId="{52048664-A1D3-43C9-A3A7-3429E13E5741}" sibTransId="{08942803-15F1-4344-856A-BD9C64EB37B6}"/>
    <dgm:cxn modelId="{96E544F7-66C2-4523-B2AD-C09BE4815849}" type="presOf" srcId="{6A3C961A-F979-4CFB-9F1A-4F31EB4AC648}" destId="{416B9CED-4825-4B61-AF5A-39432458B480}" srcOrd="0" destOrd="0" presId="urn:microsoft.com/office/officeart/2005/8/layout/hierarchy6"/>
    <dgm:cxn modelId="{69024FA5-531D-4A7A-A96C-3B554AE1CC27}" type="presParOf" srcId="{EE306B6E-CB22-47FE-965A-3E10EF6B49AF}" destId="{46FB5D1B-7179-4CA7-96D1-F7706BDA6CAD}" srcOrd="0" destOrd="0" presId="urn:microsoft.com/office/officeart/2005/8/layout/hierarchy6"/>
    <dgm:cxn modelId="{6A87308A-7BEE-4E82-8CCC-6D6DB1794998}" type="presParOf" srcId="{46FB5D1B-7179-4CA7-96D1-F7706BDA6CAD}" destId="{EA33709B-7AD4-4AB8-960C-2E0AC904864D}" srcOrd="0" destOrd="0" presId="urn:microsoft.com/office/officeart/2005/8/layout/hierarchy6"/>
    <dgm:cxn modelId="{CFCE1534-BF87-4264-9F63-5A863C4EBECF}" type="presParOf" srcId="{EA33709B-7AD4-4AB8-960C-2E0AC904864D}" destId="{FBDF76AA-5EBC-4144-BCAC-46584331A4F4}" srcOrd="0" destOrd="0" presId="urn:microsoft.com/office/officeart/2005/8/layout/hierarchy6"/>
    <dgm:cxn modelId="{81585633-E4B1-4A16-99D9-31C44A0EA4CE}" type="presParOf" srcId="{FBDF76AA-5EBC-4144-BCAC-46584331A4F4}" destId="{3868CC8E-58BC-4C63-970A-F8F22479B98C}" srcOrd="0" destOrd="0" presId="urn:microsoft.com/office/officeart/2005/8/layout/hierarchy6"/>
    <dgm:cxn modelId="{1B8A6CF3-9328-4C63-9B41-3760C87BF8A1}" type="presParOf" srcId="{FBDF76AA-5EBC-4144-BCAC-46584331A4F4}" destId="{CA5CEFA1-7BBD-44FB-A33D-DCF84B6AFD6F}" srcOrd="1" destOrd="0" presId="urn:microsoft.com/office/officeart/2005/8/layout/hierarchy6"/>
    <dgm:cxn modelId="{955DC5D4-F3F4-41A5-BC9D-1F3C05A6E040}" type="presParOf" srcId="{CA5CEFA1-7BBD-44FB-A33D-DCF84B6AFD6F}" destId="{F462263A-4C78-4E47-99DF-D84915AE4ACC}" srcOrd="0" destOrd="0" presId="urn:microsoft.com/office/officeart/2005/8/layout/hierarchy6"/>
    <dgm:cxn modelId="{D0E76343-F993-4700-B375-027061955EB9}" type="presParOf" srcId="{CA5CEFA1-7BBD-44FB-A33D-DCF84B6AFD6F}" destId="{FAE836B2-2DA3-4216-BCE0-961D0434F585}" srcOrd="1" destOrd="0" presId="urn:microsoft.com/office/officeart/2005/8/layout/hierarchy6"/>
    <dgm:cxn modelId="{569E1EAC-6F73-4D69-8757-5D0A1F2C76CC}" type="presParOf" srcId="{FAE836B2-2DA3-4216-BCE0-961D0434F585}" destId="{411165BB-83A4-4DD9-9139-C6A18F688660}" srcOrd="0" destOrd="0" presId="urn:microsoft.com/office/officeart/2005/8/layout/hierarchy6"/>
    <dgm:cxn modelId="{99B217AD-5EA6-41E9-82FD-CC4D214AE6F9}" type="presParOf" srcId="{FAE836B2-2DA3-4216-BCE0-961D0434F585}" destId="{ECCD665C-9BF6-46C1-8C01-56813A1F0F81}" srcOrd="1" destOrd="0" presId="urn:microsoft.com/office/officeart/2005/8/layout/hierarchy6"/>
    <dgm:cxn modelId="{5EDAB387-8A14-41F8-80EE-7D25FCD44C21}" type="presParOf" srcId="{ECCD665C-9BF6-46C1-8C01-56813A1F0F81}" destId="{42956931-0C89-4817-B626-CD0D880676AD}" srcOrd="0" destOrd="0" presId="urn:microsoft.com/office/officeart/2005/8/layout/hierarchy6"/>
    <dgm:cxn modelId="{81AF685A-AC52-4074-B513-C796D980A808}" type="presParOf" srcId="{ECCD665C-9BF6-46C1-8C01-56813A1F0F81}" destId="{4AC74B99-7249-4ED5-B3DD-8B0130A698E5}" srcOrd="1" destOrd="0" presId="urn:microsoft.com/office/officeart/2005/8/layout/hierarchy6"/>
    <dgm:cxn modelId="{16B126A2-1EA2-4BD0-A10D-9721C953EABF}" type="presParOf" srcId="{4AC74B99-7249-4ED5-B3DD-8B0130A698E5}" destId="{08B17E32-F992-4D9A-9253-DFC2A450ECA9}" srcOrd="0" destOrd="0" presId="urn:microsoft.com/office/officeart/2005/8/layout/hierarchy6"/>
    <dgm:cxn modelId="{D0DEDE66-BF9F-412C-A680-AB157C9AFA7C}" type="presParOf" srcId="{4AC74B99-7249-4ED5-B3DD-8B0130A698E5}" destId="{1061B5D0-68B7-48D4-8E12-E294A4EA80C5}" srcOrd="1" destOrd="0" presId="urn:microsoft.com/office/officeart/2005/8/layout/hierarchy6"/>
    <dgm:cxn modelId="{2E2A3A69-C9D0-4637-955A-3C6FCE1A01CA}" type="presParOf" srcId="{ECCD665C-9BF6-46C1-8C01-56813A1F0F81}" destId="{5E90BBEC-CD25-40C7-AE07-274B5FBC56BB}" srcOrd="2" destOrd="0" presId="urn:microsoft.com/office/officeart/2005/8/layout/hierarchy6"/>
    <dgm:cxn modelId="{F9335232-93CB-4C1E-A39C-64B0B2677486}" type="presParOf" srcId="{ECCD665C-9BF6-46C1-8C01-56813A1F0F81}" destId="{EED66369-1E4A-4B3E-A49B-C80B8E8870BF}" srcOrd="3" destOrd="0" presId="urn:microsoft.com/office/officeart/2005/8/layout/hierarchy6"/>
    <dgm:cxn modelId="{DB74D9F4-820E-4C06-AB2B-AD95A79C54B3}" type="presParOf" srcId="{EED66369-1E4A-4B3E-A49B-C80B8E8870BF}" destId="{48ADC4D2-00F0-45C7-9992-57755380BA93}" srcOrd="0" destOrd="0" presId="urn:microsoft.com/office/officeart/2005/8/layout/hierarchy6"/>
    <dgm:cxn modelId="{20E0CEC5-D0E4-4D6E-A0E0-8FE1D61EE872}" type="presParOf" srcId="{EED66369-1E4A-4B3E-A49B-C80B8E8870BF}" destId="{9BEAE3C2-8E4C-4DEB-8C67-908D70491FA0}" srcOrd="1" destOrd="0" presId="urn:microsoft.com/office/officeart/2005/8/layout/hierarchy6"/>
    <dgm:cxn modelId="{E7D14FD2-05FC-4F7F-8D21-8A6A93057035}" type="presParOf" srcId="{ECCD665C-9BF6-46C1-8C01-56813A1F0F81}" destId="{06D7F2FF-D75C-45DD-BFBD-0FDA585EC4F9}" srcOrd="4" destOrd="0" presId="urn:microsoft.com/office/officeart/2005/8/layout/hierarchy6"/>
    <dgm:cxn modelId="{72F3909C-1C9F-4777-928B-85F32485D2A3}" type="presParOf" srcId="{ECCD665C-9BF6-46C1-8C01-56813A1F0F81}" destId="{8E727CB4-B2F8-4532-A30C-377AB45FC0E3}" srcOrd="5" destOrd="0" presId="urn:microsoft.com/office/officeart/2005/8/layout/hierarchy6"/>
    <dgm:cxn modelId="{A4F906FD-2071-4534-8BCB-F838395994DA}" type="presParOf" srcId="{8E727CB4-B2F8-4532-A30C-377AB45FC0E3}" destId="{416B9CED-4825-4B61-AF5A-39432458B480}" srcOrd="0" destOrd="0" presId="urn:microsoft.com/office/officeart/2005/8/layout/hierarchy6"/>
    <dgm:cxn modelId="{2B0E156D-4D15-4ABD-918E-8F65AA31407D}" type="presParOf" srcId="{8E727CB4-B2F8-4532-A30C-377AB45FC0E3}" destId="{F6772C97-1F73-40FA-87A7-7F50545758A2}" srcOrd="1" destOrd="0" presId="urn:microsoft.com/office/officeart/2005/8/layout/hierarchy6"/>
    <dgm:cxn modelId="{3D902D6E-1A14-4681-B2A5-816363A55924}" type="presParOf" srcId="{ECCD665C-9BF6-46C1-8C01-56813A1F0F81}" destId="{13A431A0-04C9-4684-BF60-60CD02A6AB8F}" srcOrd="6" destOrd="0" presId="urn:microsoft.com/office/officeart/2005/8/layout/hierarchy6"/>
    <dgm:cxn modelId="{527C8C20-ECF6-4B8D-BA50-BCC977A2C5FD}" type="presParOf" srcId="{ECCD665C-9BF6-46C1-8C01-56813A1F0F81}" destId="{C0A003D4-0E13-459B-BCF6-29EE4827160E}" srcOrd="7" destOrd="0" presId="urn:microsoft.com/office/officeart/2005/8/layout/hierarchy6"/>
    <dgm:cxn modelId="{0D77F9EC-4065-4BC4-964E-565688BD7B75}" type="presParOf" srcId="{C0A003D4-0E13-459B-BCF6-29EE4827160E}" destId="{EEE4BADF-3E42-4D69-845B-5F5C401931BF}" srcOrd="0" destOrd="0" presId="urn:microsoft.com/office/officeart/2005/8/layout/hierarchy6"/>
    <dgm:cxn modelId="{0061CF74-9B51-48A5-96A8-51459932B4E1}" type="presParOf" srcId="{C0A003D4-0E13-459B-BCF6-29EE4827160E}" destId="{51442945-A3DD-457D-8A37-A6F72F19D7E4}" srcOrd="1" destOrd="0" presId="urn:microsoft.com/office/officeart/2005/8/layout/hierarchy6"/>
    <dgm:cxn modelId="{FA0AD685-A8DC-4935-AD81-4AFAF5625499}" type="presParOf" srcId="{CA5CEFA1-7BBD-44FB-A33D-DCF84B6AFD6F}" destId="{13485463-FFD6-4798-AC53-41DD783CD4BC}" srcOrd="2" destOrd="0" presId="urn:microsoft.com/office/officeart/2005/8/layout/hierarchy6"/>
    <dgm:cxn modelId="{D60654FB-8D59-42C6-9DFF-8A33C654D4DE}" type="presParOf" srcId="{CA5CEFA1-7BBD-44FB-A33D-DCF84B6AFD6F}" destId="{710E9C4D-439E-4D69-B5E9-754C85AAF629}" srcOrd="3" destOrd="0" presId="urn:microsoft.com/office/officeart/2005/8/layout/hierarchy6"/>
    <dgm:cxn modelId="{8E4DAB10-DE72-4769-8833-599608E6D957}" type="presParOf" srcId="{710E9C4D-439E-4D69-B5E9-754C85AAF629}" destId="{06C2EB59-DCD5-45D8-B0EE-875FC6810CF3}" srcOrd="0" destOrd="0" presId="urn:microsoft.com/office/officeart/2005/8/layout/hierarchy6"/>
    <dgm:cxn modelId="{64E23FAB-33AF-4A26-A52B-BD69F2B8E79E}" type="presParOf" srcId="{710E9C4D-439E-4D69-B5E9-754C85AAF629}" destId="{6B5D464F-00F3-4F19-9CEF-9BCE10E38E1F}" srcOrd="1" destOrd="0" presId="urn:microsoft.com/office/officeart/2005/8/layout/hierarchy6"/>
    <dgm:cxn modelId="{1B4F800B-2E76-4B0A-88E0-A2734FA9C940}" type="presParOf" srcId="{CA5CEFA1-7BBD-44FB-A33D-DCF84B6AFD6F}" destId="{279767D8-6A69-418D-AE73-DCFE1A7BD69E}" srcOrd="4" destOrd="0" presId="urn:microsoft.com/office/officeart/2005/8/layout/hierarchy6"/>
    <dgm:cxn modelId="{380378F0-9047-4AE3-A8C8-7FA4BC677F35}" type="presParOf" srcId="{CA5CEFA1-7BBD-44FB-A33D-DCF84B6AFD6F}" destId="{121AF812-89A2-4E03-886F-3AC3882E29BE}" srcOrd="5" destOrd="0" presId="urn:microsoft.com/office/officeart/2005/8/layout/hierarchy6"/>
    <dgm:cxn modelId="{707F6374-6D2D-419E-BB71-741E1C3FC7C7}" type="presParOf" srcId="{121AF812-89A2-4E03-886F-3AC3882E29BE}" destId="{F68C0B06-7726-433A-9A14-98513A4CE542}" srcOrd="0" destOrd="0" presId="urn:microsoft.com/office/officeart/2005/8/layout/hierarchy6"/>
    <dgm:cxn modelId="{314B252F-6C86-491D-81A0-67FC6FAE03CE}" type="presParOf" srcId="{121AF812-89A2-4E03-886F-3AC3882E29BE}" destId="{94B7ADC4-8F2A-4EB3-AB6E-725B49E2A1CF}" srcOrd="1" destOrd="0" presId="urn:microsoft.com/office/officeart/2005/8/layout/hierarchy6"/>
    <dgm:cxn modelId="{F5E5ED3E-56D6-46E9-9B48-AFDB44871683}" type="presParOf" srcId="{CA5CEFA1-7BBD-44FB-A33D-DCF84B6AFD6F}" destId="{237D66A6-1903-4C1D-BC7D-D330D833AE8D}" srcOrd="6" destOrd="0" presId="urn:microsoft.com/office/officeart/2005/8/layout/hierarchy6"/>
    <dgm:cxn modelId="{53AF7179-1143-469A-AEFE-6C88196E64C4}" type="presParOf" srcId="{CA5CEFA1-7BBD-44FB-A33D-DCF84B6AFD6F}" destId="{809BB4D4-5A72-41D5-B89D-1F268EB07166}" srcOrd="7" destOrd="0" presId="urn:microsoft.com/office/officeart/2005/8/layout/hierarchy6"/>
    <dgm:cxn modelId="{58B985FE-5EF1-447A-8817-A347DDB79BD2}" type="presParOf" srcId="{809BB4D4-5A72-41D5-B89D-1F268EB07166}" destId="{5173D4AC-664E-4B59-BB4B-1707C07FFD67}" srcOrd="0" destOrd="0" presId="urn:microsoft.com/office/officeart/2005/8/layout/hierarchy6"/>
    <dgm:cxn modelId="{E9082C6D-B980-46C8-8CC5-44601D4455A0}" type="presParOf" srcId="{809BB4D4-5A72-41D5-B89D-1F268EB07166}" destId="{B0CD3DB7-B2AE-4B50-BBBE-52CB27FAEDF7}" srcOrd="1" destOrd="0" presId="urn:microsoft.com/office/officeart/2005/8/layout/hierarchy6"/>
    <dgm:cxn modelId="{BE3D8BC3-E12E-48D8-B468-5C9089671DFF}" type="presParOf" srcId="{CA5CEFA1-7BBD-44FB-A33D-DCF84B6AFD6F}" destId="{FCFC171C-095E-4021-A9AF-10BE6752BDA4}" srcOrd="8" destOrd="0" presId="urn:microsoft.com/office/officeart/2005/8/layout/hierarchy6"/>
    <dgm:cxn modelId="{E01911ED-5618-48E2-B539-9FBE6424A6E1}" type="presParOf" srcId="{CA5CEFA1-7BBD-44FB-A33D-DCF84B6AFD6F}" destId="{D839797D-2E51-47E0-8E8A-B6E46EB59174}" srcOrd="9" destOrd="0" presId="urn:microsoft.com/office/officeart/2005/8/layout/hierarchy6"/>
    <dgm:cxn modelId="{C3C9CD7C-CBD6-431D-962E-67C1726717E7}" type="presParOf" srcId="{D839797D-2E51-47E0-8E8A-B6E46EB59174}" destId="{5560C9FC-838B-4703-A0FF-34458616782D}" srcOrd="0" destOrd="0" presId="urn:microsoft.com/office/officeart/2005/8/layout/hierarchy6"/>
    <dgm:cxn modelId="{711D19DC-C6EB-4CA9-A4E5-4C768DDF54D5}" type="presParOf" srcId="{D839797D-2E51-47E0-8E8A-B6E46EB59174}" destId="{1DDE5AA9-83FB-4C0C-A5D7-729CE1F6994C}" srcOrd="1" destOrd="0" presId="urn:microsoft.com/office/officeart/2005/8/layout/hierarchy6"/>
    <dgm:cxn modelId="{D0A11A23-7CF8-4F9D-AA92-79A127FABE75}" type="presParOf" srcId="{CA5CEFA1-7BBD-44FB-A33D-DCF84B6AFD6F}" destId="{9FC42627-C5BC-4EB6-9623-E0CFAB96BA87}" srcOrd="10" destOrd="0" presId="urn:microsoft.com/office/officeart/2005/8/layout/hierarchy6"/>
    <dgm:cxn modelId="{C58CCE62-69F6-4C3F-9DEF-51A5A34798FB}" type="presParOf" srcId="{CA5CEFA1-7BBD-44FB-A33D-DCF84B6AFD6F}" destId="{952ADBD6-BC0E-4AE7-9374-F4CB271C5E13}" srcOrd="11" destOrd="0" presId="urn:microsoft.com/office/officeart/2005/8/layout/hierarchy6"/>
    <dgm:cxn modelId="{D996A2AE-417C-4C4D-996B-DE4B2A0613E5}" type="presParOf" srcId="{952ADBD6-BC0E-4AE7-9374-F4CB271C5E13}" destId="{9D7B7BA3-BB10-448B-A696-62FF55DED94E}" srcOrd="0" destOrd="0" presId="urn:microsoft.com/office/officeart/2005/8/layout/hierarchy6"/>
    <dgm:cxn modelId="{BD3F9DC6-4BD7-4629-BAF9-F5238FAB900D}" type="presParOf" srcId="{952ADBD6-BC0E-4AE7-9374-F4CB271C5E13}" destId="{7D1F86F3-F32A-45D1-BB4E-49199EE2F019}" srcOrd="1" destOrd="0" presId="urn:microsoft.com/office/officeart/2005/8/layout/hierarchy6"/>
    <dgm:cxn modelId="{2DFA3B23-0CB3-4051-A375-D985811456C1}" type="presParOf" srcId="{EE306B6E-CB22-47FE-965A-3E10EF6B49AF}" destId="{AF1F8B80-AAA8-446B-BB1C-93F340FEA55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8CC8E-58BC-4C63-970A-F8F22479B98C}">
      <dsp:nvSpPr>
        <dsp:cNvPr id="0" name=""/>
        <dsp:cNvSpPr/>
      </dsp:nvSpPr>
      <dsp:spPr>
        <a:xfrm>
          <a:off x="3849372" y="594042"/>
          <a:ext cx="1264433" cy="9478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Africa Clean Energy Solutions Limited (Mauritius)</a:t>
          </a:r>
        </a:p>
      </dsp:txBody>
      <dsp:txXfrm>
        <a:off x="3877134" y="621804"/>
        <a:ext cx="1208909" cy="892356"/>
      </dsp:txXfrm>
    </dsp:sp>
    <dsp:sp modelId="{F462263A-4C78-4E47-99DF-D84915AE4ACC}">
      <dsp:nvSpPr>
        <dsp:cNvPr id="0" name=""/>
        <dsp:cNvSpPr/>
      </dsp:nvSpPr>
      <dsp:spPr>
        <a:xfrm>
          <a:off x="3866194" y="1541923"/>
          <a:ext cx="615395" cy="334888"/>
        </a:xfrm>
        <a:custGeom>
          <a:avLst/>
          <a:gdLst/>
          <a:ahLst/>
          <a:cxnLst/>
          <a:rect l="0" t="0" r="0" b="0"/>
          <a:pathLst>
            <a:path>
              <a:moveTo>
                <a:pt x="615395" y="0"/>
              </a:moveTo>
              <a:lnTo>
                <a:pt x="615395" y="167444"/>
              </a:lnTo>
              <a:lnTo>
                <a:pt x="0" y="167444"/>
              </a:lnTo>
              <a:lnTo>
                <a:pt x="0" y="3348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165BB-83A4-4DD9-9139-C6A18F688660}">
      <dsp:nvSpPr>
        <dsp:cNvPr id="0" name=""/>
        <dsp:cNvSpPr/>
      </dsp:nvSpPr>
      <dsp:spPr>
        <a:xfrm>
          <a:off x="3360411" y="1876811"/>
          <a:ext cx="1011565" cy="10303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Africa Clean Energy Solutions (ACES) Limited (UK)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100%</a:t>
          </a:r>
        </a:p>
      </dsp:txBody>
      <dsp:txXfrm>
        <a:off x="3390039" y="1906439"/>
        <a:ext cx="952309" cy="971070"/>
      </dsp:txXfrm>
    </dsp:sp>
    <dsp:sp modelId="{42956931-0C89-4817-B626-CD0D880676AD}">
      <dsp:nvSpPr>
        <dsp:cNvPr id="0" name=""/>
        <dsp:cNvSpPr/>
      </dsp:nvSpPr>
      <dsp:spPr>
        <a:xfrm>
          <a:off x="1144364" y="2907137"/>
          <a:ext cx="2721829" cy="695438"/>
        </a:xfrm>
        <a:custGeom>
          <a:avLst/>
          <a:gdLst/>
          <a:ahLst/>
          <a:cxnLst/>
          <a:rect l="0" t="0" r="0" b="0"/>
          <a:pathLst>
            <a:path>
              <a:moveTo>
                <a:pt x="2721829" y="0"/>
              </a:moveTo>
              <a:lnTo>
                <a:pt x="2721829" y="347719"/>
              </a:lnTo>
              <a:lnTo>
                <a:pt x="0" y="347719"/>
              </a:lnTo>
              <a:lnTo>
                <a:pt x="0" y="6954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17E32-F992-4D9A-9253-DFC2A450ECA9}">
      <dsp:nvSpPr>
        <dsp:cNvPr id="0" name=""/>
        <dsp:cNvSpPr/>
      </dsp:nvSpPr>
      <dsp:spPr>
        <a:xfrm>
          <a:off x="572551" y="3602576"/>
          <a:ext cx="1143626" cy="75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Tana Biomass Generation Limited (Kenya)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70%</a:t>
          </a:r>
        </a:p>
      </dsp:txBody>
      <dsp:txXfrm>
        <a:off x="594765" y="3624790"/>
        <a:ext cx="1099198" cy="714001"/>
      </dsp:txXfrm>
    </dsp:sp>
    <dsp:sp modelId="{5E90BBEC-CD25-40C7-AE07-274B5FBC56BB}">
      <dsp:nvSpPr>
        <dsp:cNvPr id="0" name=""/>
        <dsp:cNvSpPr/>
      </dsp:nvSpPr>
      <dsp:spPr>
        <a:xfrm>
          <a:off x="2527471" y="2907137"/>
          <a:ext cx="1338722" cy="695438"/>
        </a:xfrm>
        <a:custGeom>
          <a:avLst/>
          <a:gdLst/>
          <a:ahLst/>
          <a:cxnLst/>
          <a:rect l="0" t="0" r="0" b="0"/>
          <a:pathLst>
            <a:path>
              <a:moveTo>
                <a:pt x="1338722" y="0"/>
              </a:moveTo>
              <a:lnTo>
                <a:pt x="1338722" y="347719"/>
              </a:lnTo>
              <a:lnTo>
                <a:pt x="0" y="347719"/>
              </a:lnTo>
              <a:lnTo>
                <a:pt x="0" y="6954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DC4D2-00F0-45C7-9992-57755380BA93}">
      <dsp:nvSpPr>
        <dsp:cNvPr id="0" name=""/>
        <dsp:cNvSpPr/>
      </dsp:nvSpPr>
      <dsp:spPr>
        <a:xfrm>
          <a:off x="2026647" y="3602576"/>
          <a:ext cx="1001647" cy="829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Tana Solar Limited (Kenya)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70%  Dormant</a:t>
          </a:r>
        </a:p>
      </dsp:txBody>
      <dsp:txXfrm>
        <a:off x="2050934" y="3626863"/>
        <a:ext cx="953073" cy="780644"/>
      </dsp:txXfrm>
    </dsp:sp>
    <dsp:sp modelId="{06D7F2FF-D75C-45DD-BFBD-0FDA585EC4F9}">
      <dsp:nvSpPr>
        <dsp:cNvPr id="0" name=""/>
        <dsp:cNvSpPr/>
      </dsp:nvSpPr>
      <dsp:spPr>
        <a:xfrm>
          <a:off x="3814354" y="2907137"/>
          <a:ext cx="91440" cy="695438"/>
        </a:xfrm>
        <a:custGeom>
          <a:avLst/>
          <a:gdLst/>
          <a:ahLst/>
          <a:cxnLst/>
          <a:rect l="0" t="0" r="0" b="0"/>
          <a:pathLst>
            <a:path>
              <a:moveTo>
                <a:pt x="51839" y="0"/>
              </a:moveTo>
              <a:lnTo>
                <a:pt x="51839" y="347719"/>
              </a:lnTo>
              <a:lnTo>
                <a:pt x="45720" y="347719"/>
              </a:lnTo>
              <a:lnTo>
                <a:pt x="45720" y="6954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6B9CED-4825-4B61-AF5A-39432458B480}">
      <dsp:nvSpPr>
        <dsp:cNvPr id="0" name=""/>
        <dsp:cNvSpPr/>
      </dsp:nvSpPr>
      <dsp:spPr>
        <a:xfrm>
          <a:off x="3434506" y="3602576"/>
          <a:ext cx="851136" cy="8656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Unergy Limited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(Uganda)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75%</a:t>
          </a:r>
          <a:endParaRPr lang="en-GB" sz="1100" kern="1200" dirty="0"/>
        </a:p>
      </dsp:txBody>
      <dsp:txXfrm>
        <a:off x="3459435" y="3627505"/>
        <a:ext cx="801278" cy="815818"/>
      </dsp:txXfrm>
    </dsp:sp>
    <dsp:sp modelId="{13A431A0-04C9-4684-BF60-60CD02A6AB8F}">
      <dsp:nvSpPr>
        <dsp:cNvPr id="0" name=""/>
        <dsp:cNvSpPr/>
      </dsp:nvSpPr>
      <dsp:spPr>
        <a:xfrm>
          <a:off x="3866194" y="2907137"/>
          <a:ext cx="1331490" cy="695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7719"/>
              </a:lnTo>
              <a:lnTo>
                <a:pt x="1331490" y="347719"/>
              </a:lnTo>
              <a:lnTo>
                <a:pt x="1331490" y="6954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4BADF-3E42-4D69-845B-5F5C401931BF}">
      <dsp:nvSpPr>
        <dsp:cNvPr id="0" name=""/>
        <dsp:cNvSpPr/>
      </dsp:nvSpPr>
      <dsp:spPr>
        <a:xfrm>
          <a:off x="4555514" y="3602576"/>
          <a:ext cx="1284341" cy="9360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VFU Clean Energy Limited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(Zambia)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70% Dormant</a:t>
          </a:r>
        </a:p>
      </dsp:txBody>
      <dsp:txXfrm>
        <a:off x="4582931" y="3629993"/>
        <a:ext cx="1229507" cy="881257"/>
      </dsp:txXfrm>
    </dsp:sp>
    <dsp:sp modelId="{13485463-FFD6-4798-AC53-41DD783CD4BC}">
      <dsp:nvSpPr>
        <dsp:cNvPr id="0" name=""/>
        <dsp:cNvSpPr/>
      </dsp:nvSpPr>
      <dsp:spPr>
        <a:xfrm>
          <a:off x="1251665" y="1541923"/>
          <a:ext cx="3229923" cy="334888"/>
        </a:xfrm>
        <a:custGeom>
          <a:avLst/>
          <a:gdLst/>
          <a:ahLst/>
          <a:cxnLst/>
          <a:rect l="0" t="0" r="0" b="0"/>
          <a:pathLst>
            <a:path>
              <a:moveTo>
                <a:pt x="3229923" y="0"/>
              </a:moveTo>
              <a:lnTo>
                <a:pt x="3229923" y="167444"/>
              </a:lnTo>
              <a:lnTo>
                <a:pt x="0" y="167444"/>
              </a:lnTo>
              <a:lnTo>
                <a:pt x="0" y="3348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C2EB59-DCD5-45D8-B0EE-875FC6810CF3}">
      <dsp:nvSpPr>
        <dsp:cNvPr id="0" name=""/>
        <dsp:cNvSpPr/>
      </dsp:nvSpPr>
      <dsp:spPr>
        <a:xfrm>
          <a:off x="768327" y="1876811"/>
          <a:ext cx="966677" cy="7557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SACE Projects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(Pty) Ltd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(South Africa)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71%</a:t>
          </a:r>
        </a:p>
      </dsp:txBody>
      <dsp:txXfrm>
        <a:off x="790461" y="1898945"/>
        <a:ext cx="922409" cy="711440"/>
      </dsp:txXfrm>
    </dsp:sp>
    <dsp:sp modelId="{279767D8-6A69-418D-AE73-DCFE1A7BD69E}">
      <dsp:nvSpPr>
        <dsp:cNvPr id="0" name=""/>
        <dsp:cNvSpPr/>
      </dsp:nvSpPr>
      <dsp:spPr>
        <a:xfrm>
          <a:off x="2523712" y="1541923"/>
          <a:ext cx="1957876" cy="334888"/>
        </a:xfrm>
        <a:custGeom>
          <a:avLst/>
          <a:gdLst/>
          <a:ahLst/>
          <a:cxnLst/>
          <a:rect l="0" t="0" r="0" b="0"/>
          <a:pathLst>
            <a:path>
              <a:moveTo>
                <a:pt x="1957876" y="0"/>
              </a:moveTo>
              <a:lnTo>
                <a:pt x="1957876" y="167444"/>
              </a:lnTo>
              <a:lnTo>
                <a:pt x="0" y="167444"/>
              </a:lnTo>
              <a:lnTo>
                <a:pt x="0" y="3348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C0B06-7726-433A-9A14-98513A4CE542}">
      <dsp:nvSpPr>
        <dsp:cNvPr id="0" name=""/>
        <dsp:cNvSpPr/>
      </dsp:nvSpPr>
      <dsp:spPr>
        <a:xfrm>
          <a:off x="1906314" y="1876811"/>
          <a:ext cx="1234795" cy="875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b="0" kern="1200" dirty="0"/>
            <a:t>Sturrock Investments Number Eight (Pty) Ltd </a:t>
          </a:r>
          <a:r>
            <a:rPr lang="en-GB" sz="1100" kern="1200" dirty="0"/>
            <a:t>(Namibia)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35% Dormant</a:t>
          </a:r>
        </a:p>
      </dsp:txBody>
      <dsp:txXfrm>
        <a:off x="1931965" y="1902462"/>
        <a:ext cx="1183493" cy="824486"/>
      </dsp:txXfrm>
    </dsp:sp>
    <dsp:sp modelId="{237D66A6-1903-4C1D-BC7D-D330D833AE8D}">
      <dsp:nvSpPr>
        <dsp:cNvPr id="0" name=""/>
        <dsp:cNvSpPr/>
      </dsp:nvSpPr>
      <dsp:spPr>
        <a:xfrm>
          <a:off x="4481589" y="1541923"/>
          <a:ext cx="601428" cy="334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44"/>
              </a:lnTo>
              <a:lnTo>
                <a:pt x="601428" y="167444"/>
              </a:lnTo>
              <a:lnTo>
                <a:pt x="601428" y="3348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3D4AC-664E-4B59-BB4B-1707C07FFD67}">
      <dsp:nvSpPr>
        <dsp:cNvPr id="0" name=""/>
        <dsp:cNvSpPr/>
      </dsp:nvSpPr>
      <dsp:spPr>
        <a:xfrm>
          <a:off x="4624844" y="1876811"/>
          <a:ext cx="916345" cy="1023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/>
            <a:t>SA Clean Energy Finance (Pty) Ltd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/>
            <a:t> (South Africa)</a:t>
          </a:r>
        </a:p>
        <a:p>
          <a:pPr marL="0" lvl="0" indent="0" algn="ctr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000" kern="1200" dirty="0"/>
            <a:t> 100%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Dormant</a:t>
          </a:r>
        </a:p>
      </dsp:txBody>
      <dsp:txXfrm>
        <a:off x="4651683" y="1903650"/>
        <a:ext cx="862667" cy="970067"/>
      </dsp:txXfrm>
    </dsp:sp>
    <dsp:sp modelId="{FCFC171C-095E-4021-A9AF-10BE6752BDA4}">
      <dsp:nvSpPr>
        <dsp:cNvPr id="0" name=""/>
        <dsp:cNvSpPr/>
      </dsp:nvSpPr>
      <dsp:spPr>
        <a:xfrm>
          <a:off x="4481589" y="1541923"/>
          <a:ext cx="1769042" cy="3348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44"/>
              </a:lnTo>
              <a:lnTo>
                <a:pt x="1769042" y="167444"/>
              </a:lnTo>
              <a:lnTo>
                <a:pt x="1769042" y="3348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60C9FC-838B-4703-A0FF-34458616782D}">
      <dsp:nvSpPr>
        <dsp:cNvPr id="0" name=""/>
        <dsp:cNvSpPr/>
      </dsp:nvSpPr>
      <dsp:spPr>
        <a:xfrm>
          <a:off x="5762832" y="1876811"/>
          <a:ext cx="975598" cy="10660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 err="1"/>
            <a:t>Kalkuil</a:t>
          </a:r>
          <a:r>
            <a:rPr lang="en-GB" sz="1100" kern="1200" dirty="0"/>
            <a:t> Solar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(Pty)  Ltd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 (South Africa)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45%</a:t>
          </a:r>
        </a:p>
      </dsp:txBody>
      <dsp:txXfrm>
        <a:off x="5791406" y="1905385"/>
        <a:ext cx="918450" cy="1008938"/>
      </dsp:txXfrm>
    </dsp:sp>
    <dsp:sp modelId="{9FC42627-C5BC-4EB6-9623-E0CFAB96BA87}">
      <dsp:nvSpPr>
        <dsp:cNvPr id="0" name=""/>
        <dsp:cNvSpPr/>
      </dsp:nvSpPr>
      <dsp:spPr>
        <a:xfrm>
          <a:off x="4481589" y="1541923"/>
          <a:ext cx="3155011" cy="361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76"/>
              </a:lnTo>
              <a:lnTo>
                <a:pt x="3155011" y="180676"/>
              </a:lnTo>
              <a:lnTo>
                <a:pt x="3155011" y="3613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7B7BA3-BB10-448B-A696-62FF55DED94E}">
      <dsp:nvSpPr>
        <dsp:cNvPr id="0" name=""/>
        <dsp:cNvSpPr/>
      </dsp:nvSpPr>
      <dsp:spPr>
        <a:xfrm>
          <a:off x="7012071" y="1903276"/>
          <a:ext cx="1249057" cy="962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100" kern="1200" dirty="0"/>
            <a:t>Matla A Letsatsi RF (Pty) Ltd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(South Africa) 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/>
            <a:t>45% </a:t>
          </a:r>
        </a:p>
      </dsp:txBody>
      <dsp:txXfrm>
        <a:off x="7040260" y="1931465"/>
        <a:ext cx="1192679" cy="906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910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63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98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80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436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75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62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09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1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9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44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98A97-F06A-4A87-BB8C-881184EC46D8}" type="datetimeFigureOut">
              <a:rPr lang="en-GB" smtClean="0"/>
              <a:t>04/07/2022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6D26-374B-49A7-86E7-FD8230A73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2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04427653"/>
              </p:ext>
            </p:extLst>
          </p:nvPr>
        </p:nvGraphicFramePr>
        <p:xfrm>
          <a:off x="179512" y="260648"/>
          <a:ext cx="864096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A close up of a computer&#10;&#10;Description automatically generated">
            <a:extLst>
              <a:ext uri="{FF2B5EF4-FFF2-40B4-BE49-F238E27FC236}">
                <a16:creationId xmlns:a16="http://schemas.microsoft.com/office/drawing/2014/main" id="{82BCDE72-E909-4F85-87E4-1F62DAEAB627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" y="5805264"/>
            <a:ext cx="91440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516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126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</dc:creator>
  <cp:lastModifiedBy>ACES Accounts</cp:lastModifiedBy>
  <cp:revision>10</cp:revision>
  <dcterms:created xsi:type="dcterms:W3CDTF">2020-06-09T13:27:14Z</dcterms:created>
  <dcterms:modified xsi:type="dcterms:W3CDTF">2022-07-04T10:30:29Z</dcterms:modified>
</cp:coreProperties>
</file>